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6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4C1A7-918F-4D9C-BCA1-16770BF2892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C29AA-55F5-41A3-9F35-FBEAA0D1D6E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4C1A7-918F-4D9C-BCA1-16770BF2892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C29AA-55F5-41A3-9F35-FBEAA0D1D6E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4C1A7-918F-4D9C-BCA1-16770BF2892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C29AA-55F5-41A3-9F35-FBEAA0D1D6E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4C1A7-918F-4D9C-BCA1-16770BF2892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C29AA-55F5-41A3-9F35-FBEAA0D1D6E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4C1A7-918F-4D9C-BCA1-16770BF2892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C29AA-55F5-41A3-9F35-FBEAA0D1D6E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4C1A7-918F-4D9C-BCA1-16770BF2892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C29AA-55F5-41A3-9F35-FBEAA0D1D6E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4C1A7-918F-4D9C-BCA1-16770BF28921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C29AA-55F5-41A3-9F35-FBEAA0D1D6E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4C1A7-918F-4D9C-BCA1-16770BF2892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C29AA-55F5-41A3-9F35-FBEAA0D1D6E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4C1A7-918F-4D9C-BCA1-16770BF28921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C29AA-55F5-41A3-9F35-FBEAA0D1D6E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4C1A7-918F-4D9C-BCA1-16770BF2892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C29AA-55F5-41A3-9F35-FBEAA0D1D6E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4C1A7-918F-4D9C-BCA1-16770BF2892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C29AA-55F5-41A3-9F35-FBEAA0D1D6E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4C1A7-918F-4D9C-BCA1-16770BF2892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C29AA-55F5-41A3-9F35-FBEAA0D1D6E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86460" y="1161415"/>
            <a:ext cx="10795635" cy="327215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17485" y="4068202"/>
            <a:ext cx="1296144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文本框 1"/>
          <p:cNvSpPr txBox="1"/>
          <p:nvPr/>
        </p:nvSpPr>
        <p:spPr>
          <a:xfrm>
            <a:off x="891540" y="1863725"/>
            <a:ext cx="647446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袁越 Sophie Yuan</a:t>
            </a:r>
            <a:endParaRPr lang="zh-CN" altLang="en-US"/>
          </a:p>
          <a:p>
            <a:r>
              <a:rPr lang="zh-CN" altLang="en-US"/>
              <a:t>销售经理 Salse Manager</a:t>
            </a:r>
            <a:endParaRPr lang="zh-CN" altLang="en-US"/>
          </a:p>
          <a:p>
            <a:r>
              <a:rPr lang="zh-CN" altLang="en-US"/>
              <a:t>座机：</a:t>
            </a:r>
            <a:r>
              <a:rPr lang="en-US" altLang="zh-CN" dirty="0">
                <a:solidFill>
                  <a:schemeClr val="tx1"/>
                </a:solidFill>
                <a:sym typeface="+mn-ea"/>
              </a:rPr>
              <a:t>010-6585 4551</a:t>
            </a:r>
            <a:endParaRPr lang="zh-CN" altLang="en-US"/>
          </a:p>
          <a:p>
            <a:r>
              <a:rPr lang="zh-CN" altLang="en-US"/>
              <a:t>手机：135 2099 2870</a:t>
            </a:r>
            <a:endParaRPr lang="zh-CN" altLang="en-US"/>
          </a:p>
          <a:p>
            <a:r>
              <a:rPr lang="zh-CN" altLang="en-US"/>
              <a:t>邮箱：sophie.yuan@airtech-global.com</a:t>
            </a:r>
            <a:endParaRPr lang="zh-CN" altLang="en-US"/>
          </a:p>
          <a:p>
            <a:r>
              <a:rPr lang="zh-CN" altLang="en-US"/>
              <a:t>北京市朝阳区延静里中街3号院17号楼106室</a:t>
            </a:r>
            <a:endParaRPr lang="zh-CN" altLang="en-US"/>
          </a:p>
          <a:p>
            <a:r>
              <a:rPr lang="zh-CN" altLang="en-US"/>
              <a:t>www.airtech</a:t>
            </a:r>
            <a:r>
              <a:rPr lang="en-US" altLang="zh-CN"/>
              <a:t>-</a:t>
            </a:r>
            <a:r>
              <a:rPr lang="zh-CN" altLang="en-US"/>
              <a:t>global.com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</Words>
  <Application>WPS 表格</Application>
  <PresentationFormat>宽屏</PresentationFormat>
  <Paragraphs>9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6" baseType="lpstr">
      <vt:lpstr>Arial</vt:lpstr>
      <vt:lpstr>方正书宋_GBK</vt:lpstr>
      <vt:lpstr>Wingdings</vt:lpstr>
      <vt:lpstr>等线</vt:lpstr>
      <vt:lpstr>汉仪中等线KW</vt:lpstr>
      <vt:lpstr>微软雅黑</vt:lpstr>
      <vt:lpstr>汉仪旗黑</vt:lpstr>
      <vt:lpstr>宋体</vt:lpstr>
      <vt:lpstr>Arial Unicode MS</vt:lpstr>
      <vt:lpstr>等线 Light</vt:lpstr>
      <vt:lpstr>Calibri</vt:lpstr>
      <vt:lpstr>Helvetica Neue</vt:lpstr>
      <vt:lpstr>汉仪书宋二KW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Edward Meng</dc:creator>
  <cp:lastModifiedBy>jishuang</cp:lastModifiedBy>
  <cp:revision>7</cp:revision>
  <dcterms:created xsi:type="dcterms:W3CDTF">2021-04-15T08:25:32Z</dcterms:created>
  <dcterms:modified xsi:type="dcterms:W3CDTF">2021-04-15T08:25:32Z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2052-3.4.2.5348</vt:lpwstr>
  </property>
</Properties>
</file>